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5195-29D3-4F2F-A0A8-A4D8CEFBD84E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0519-29FB-474A-8570-BFC181F4B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8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0519-29FB-474A-8570-BFC181F4B1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9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600" kern="150" dirty="0" smtClean="0">
                <a:solidFill>
                  <a:srgbClr val="000000"/>
                </a:solidFill>
                <a:latin typeface="Times New Roman"/>
                <a:ea typeface="Lucida Sans Unicode"/>
                <a:cs typeface="Tahoma"/>
              </a:rPr>
              <a:t>Структурное подразделение </a:t>
            </a:r>
            <a:r>
              <a:rPr lang="ru-RU" sz="1400" kern="150" dirty="0">
                <a:solidFill>
                  <a:srgbClr val="000000"/>
                </a:solidFill>
                <a:latin typeface="Times New Roman"/>
                <a:ea typeface="Lucida Sans Unicode"/>
                <a:cs typeface="Tahoma"/>
              </a:rPr>
              <a:t/>
            </a:r>
            <a:br>
              <a:rPr lang="ru-RU" sz="1400" kern="150" dirty="0">
                <a:solidFill>
                  <a:srgbClr val="000000"/>
                </a:solidFill>
                <a:latin typeface="Times New Roman"/>
                <a:ea typeface="Lucida Sans Unicode"/>
                <a:cs typeface="Tahoma"/>
              </a:rPr>
            </a:br>
            <a:r>
              <a:rPr lang="ru-RU" sz="1600" kern="150" dirty="0">
                <a:solidFill>
                  <a:srgbClr val="000000"/>
                </a:solidFill>
                <a:latin typeface="Times New Roman"/>
                <a:ea typeface="Lucida Sans Unicode"/>
                <a:cs typeface="Tahoma"/>
              </a:rPr>
              <a:t>ГБОУ СОШ №19, г. Сызрани </a:t>
            </a:r>
            <a:r>
              <a:rPr lang="ru-RU" sz="1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реализующее </a:t>
            </a: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основную общеобразовательную программу дошкольного образования, -  «Детский сад», расположенного по адресу: 446010, Самарская область, г. Сызрань, ул. Гидротурбинная, д.34</a:t>
            </a:r>
            <a:r>
              <a:rPr lang="ru-RU" sz="1400" kern="150" dirty="0">
                <a:solidFill>
                  <a:srgbClr val="000000"/>
                </a:solidFill>
                <a:latin typeface="Times New Roman"/>
                <a:ea typeface="Lucida Sans Unicode"/>
                <a:cs typeface="Tahoma"/>
              </a:rPr>
              <a:t/>
            </a:r>
            <a:br>
              <a:rPr lang="ru-RU" sz="1400" kern="150" dirty="0">
                <a:solidFill>
                  <a:srgbClr val="000000"/>
                </a:solidFill>
                <a:latin typeface="Times New Roman"/>
                <a:ea typeface="Lucida Sans Unicode"/>
                <a:cs typeface="Tahoma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1,8 млн человек из числа граждан других государств и национальностей. . Из них в годы войны было сформировано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340768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08915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525434"/>
            <a:ext cx="6624736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defTabSz="208915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«ОНИ </a:t>
            </a:r>
          </a:p>
          <a:p>
            <a:pPr lvl="0" algn="ctr" defTabSz="208915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НАМИ </a:t>
            </a:r>
          </a:p>
          <a:p>
            <a:pPr lvl="0" algn="ctr" defTabSz="208915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РЯДОМ…..»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7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Занесён в книгу памяти «Солдаты России»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 судьбе ветерана  Великой Отечественной Войны </a:t>
            </a:r>
            <a:r>
              <a:rPr lang="ru-RU" dirty="0" smtClean="0"/>
              <a:t>Мизинова</a:t>
            </a:r>
            <a:r>
              <a:rPr lang="ru-RU" dirty="0" smtClean="0"/>
              <a:t> Алексея Иосифовича рассказала его родственница, методист  нашего ОУ Кудряшова О.А. со слов дочери </a:t>
            </a:r>
            <a:r>
              <a:rPr lang="ru-RU" dirty="0" err="1" smtClean="0"/>
              <a:t>Мизиновой</a:t>
            </a:r>
            <a:r>
              <a:rPr lang="ru-RU" dirty="0" smtClean="0"/>
              <a:t> Надежды Алексеевны, проживающая в настоящее время в г. Сызрань, Все фотографии представлены из семейного архива.</a:t>
            </a:r>
            <a:endParaRPr lang="ru-RU" dirty="0"/>
          </a:p>
        </p:txBody>
      </p:sp>
      <p:pic>
        <p:nvPicPr>
          <p:cNvPr id="2050" name="Picture 2" descr="C:\Users\д\Desktop\Сканированные\SCX-3200_20150414_13102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54461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764704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МИЗИНОВ </a:t>
            </a:r>
          </a:p>
          <a:p>
            <a:pPr algn="ctr"/>
            <a:r>
              <a:rPr lang="ru-RU" dirty="0" smtClean="0"/>
              <a:t>АЛЕКСЕЙ </a:t>
            </a:r>
          </a:p>
          <a:p>
            <a:pPr algn="ctr"/>
            <a:r>
              <a:rPr lang="ru-RU" dirty="0" smtClean="0"/>
              <a:t>ИОСИФОВИЧ</a:t>
            </a:r>
          </a:p>
          <a:p>
            <a:r>
              <a:rPr lang="ru-RU" dirty="0" smtClean="0"/>
              <a:t>30.03.1919г. – 24.05.2008г.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5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Окончил </a:t>
            </a:r>
            <a:r>
              <a:rPr lang="ru-RU" dirty="0" err="1"/>
              <a:t>горнометаллургический</a:t>
            </a:r>
            <a:r>
              <a:rPr lang="ru-RU" dirty="0"/>
              <a:t> техникум в 1939 году.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Окончил курсы младших лейтенантов и стал кадровым военным.</a:t>
            </a:r>
            <a:endParaRPr lang="ru-RU" sz="1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Служил в Отдельном Авиатехническом </a:t>
            </a:r>
            <a:r>
              <a:rPr lang="ru-RU" sz="1400" dirty="0" smtClean="0"/>
              <a:t>ботальоне</a:t>
            </a:r>
            <a:r>
              <a:rPr lang="ru-RU" sz="1400" dirty="0" smtClean="0"/>
              <a:t> ВВС  старшим техником в звании </a:t>
            </a:r>
            <a:r>
              <a:rPr lang="ru-RU" sz="1400" dirty="0" smtClean="0"/>
              <a:t>лейтинанта</a:t>
            </a:r>
            <a:r>
              <a:rPr lang="ru-RU" sz="1400" dirty="0" smtClean="0"/>
              <a:t> с 1950 года..</a:t>
            </a:r>
            <a:endParaRPr lang="ru-RU" sz="14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C:\Users\д\Desktop\Сканированные\SCX-3200_20150414_13311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4032448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\Desktop\Сканированные\SCX-3200_20150414_1333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5587"/>
            <a:ext cx="3960440" cy="39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6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883153" cy="2808312"/>
          </a:xfrm>
        </p:spPr>
        <p:txBody>
          <a:bodyPr>
            <a:normAutofit/>
          </a:bodyPr>
          <a:lstStyle/>
          <a:p>
            <a:r>
              <a:rPr lang="ru-RU" sz="1400" b="0" dirty="0" smtClean="0"/>
              <a:t>«Карельский фронт» август 1944 г. -  После прорыва</a:t>
            </a:r>
            <a:br>
              <a:rPr lang="ru-RU" sz="1400" b="0" dirty="0" smtClean="0"/>
            </a:br>
            <a:r>
              <a:rPr lang="ru-RU" sz="1400" b="0" dirty="0" smtClean="0"/>
              <a:t>обороны  на реке Свирь.</a:t>
            </a:r>
            <a:br>
              <a:rPr lang="ru-RU" sz="1400" b="0" dirty="0" smtClean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 smtClean="0"/>
              <a:t>Военный корреспондент  собирает информацию </a:t>
            </a:r>
            <a:br>
              <a:rPr lang="ru-RU" sz="1400" b="0" dirty="0" smtClean="0"/>
            </a:br>
            <a:r>
              <a:rPr lang="ru-RU" sz="1400" b="0" dirty="0" smtClean="0"/>
              <a:t>о боевых буднях солдат.</a:t>
            </a:r>
            <a:endParaRPr lang="ru-RU" sz="14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1"/>
            <a:ext cx="7883153" cy="24482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Участвовал в боевых действиях в Финской компании с 15.01.1940 по март 1941 года в должности наводчика орудия. С марта 1941 года по декабрь 1942 года-курсант Авиатехнической школы. Участвовал в боевых действиях в Великой Отечественной Войне в составе «Карельского фронта» с декабря 1942 года по 14 ноября 1944 года в должности техника по топливу(заправлял самолёты).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Участвовал в прорыве обороны </a:t>
            </a:r>
            <a:r>
              <a:rPr lang="ru-RU" dirty="0" smtClean="0">
                <a:solidFill>
                  <a:schemeClr val="tx1"/>
                </a:solidFill>
              </a:rPr>
              <a:t>финов</a:t>
            </a:r>
            <a:r>
              <a:rPr lang="ru-RU" dirty="0" smtClean="0">
                <a:solidFill>
                  <a:schemeClr val="tx1"/>
                </a:solidFill>
              </a:rPr>
              <a:t> в августе 1944 года на реке Свирь(Карельский фронт «Видлица»).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д\Desktop\Сканированные\SCX-3200_20150414_14434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24" y="2564904"/>
            <a:ext cx="303625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6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</a:t>
            </a:r>
            <a:r>
              <a:rPr lang="ru-RU" dirty="0" smtClean="0"/>
              <a:t>Мизинова</a:t>
            </a:r>
            <a:r>
              <a:rPr lang="ru-RU" dirty="0" smtClean="0"/>
              <a:t> А.И.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Награждён  медалью «За оборону Советского Запалярья» Указом Президиума Верховного Совета СССР от 05.12.1944 года.</a:t>
            </a:r>
          </a:p>
          <a:p>
            <a:pPr marL="0" indent="0">
              <a:buNone/>
            </a:pPr>
            <a:r>
              <a:rPr lang="ru-RU" sz="1800" dirty="0" smtClean="0"/>
              <a:t>    Награждён медалью «За победу  над  Германией в Великой отечественной Войне 1941-1945г.» Указом Президиума Верховного Совета СССР от 09.05.1945.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Награждён орденами : - «Красной звезды»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- «Отечественной войны»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медалями : - Медаль Жукова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- «За безупречную службу»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- «Ветеран Вооружённых сил СССР»</a:t>
            </a:r>
          </a:p>
          <a:p>
            <a:pPr marL="0" indent="0">
              <a:buNone/>
            </a:pPr>
            <a:r>
              <a:rPr lang="ru-RU" sz="1800" dirty="0" smtClean="0"/>
              <a:t>    Юбилейные медали за воинскую доблесть  - «100 </a:t>
            </a:r>
            <a:r>
              <a:rPr lang="ru-RU" sz="1800" dirty="0" err="1" smtClean="0"/>
              <a:t>летия</a:t>
            </a:r>
            <a:r>
              <a:rPr lang="ru-RU" sz="1800" dirty="0" smtClean="0"/>
              <a:t> со дня рождения Ленина» , «30 лет Советской Армии и флота», «40 лет,50 лет ,60 лет,70 лет – Вооружённых сил СССР,  «20 лет,25 лет, 30 лет, 40 лет,50 лет – победа в Великой отечественной Войне.</a:t>
            </a:r>
          </a:p>
          <a:p>
            <a:pPr marL="0" indent="0">
              <a:buNone/>
            </a:pP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6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53136"/>
            <a:ext cx="6153943" cy="11158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Награды 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Мизинова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 А.И.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8491"/>
            <a:ext cx="5760640" cy="4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08" y="4532152"/>
            <a:ext cx="3246695" cy="20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60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129614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22.06.1971г.- Принят работать на завод тяжёлого машиностроения </a:t>
            </a:r>
            <a:r>
              <a:rPr lang="ru-RU" dirty="0" err="1" smtClean="0">
                <a:solidFill>
                  <a:schemeClr val="tx1"/>
                </a:solidFill>
              </a:rPr>
              <a:t>г.Сызрани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тех.отдел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15.11.1985г. Уволен в связи с уходом на пенсию по возрасту.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д\Desktop\Сканированные\SCX-3200_20150414_15114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5091"/>
            <a:ext cx="7704856" cy="45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2708920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Мирное время.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Совет ветеранов ЗТМ г. Сызрани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27169" cy="511256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Спасибо Всем, кто жизнь отдал,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За Русь родную, за свободу,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Кто страх забыл и воевал,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Служа любимому народу.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Спасибо Вам,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Ваш подвиг вечен,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Пока жива моя страна,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Вы в душах наших,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нашем сердце,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Героев не забудем, Никогда!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3999" cy="112474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  <a:t>Спасибо Всем, кто жизнь отдал...</a:t>
            </a:r>
            <a:b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600" b="1" i="1" cap="all" dirty="0">
                <a:solidFill>
                  <a:schemeClr val="tx1"/>
                </a:solidFill>
                <a:ea typeface="+mj-ea"/>
                <a:cs typeface="+mj-cs"/>
              </a:rPr>
              <a:t>Д. Рыбаков </a:t>
            </a:r>
            <a: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170" name="Picture 2" descr="C:\Users\д\Desktop\День-Победы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39952"/>
            <a:ext cx="3192016" cy="23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26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365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Структурное подразделение  ГБОУ СОШ №19, г. Сызрани реализующее основную общеобразовательную программу дошкольного образования, -  «Детский сад», расположенного по адресу: 446010, Самарская область, г. Сызрань, ул. Гидротурбинная, д.34 </vt:lpstr>
      <vt:lpstr>Занесён в книгу памяти «Солдаты России»</vt:lpstr>
      <vt:lpstr>Окончил горнометаллургический техникум в 1939 году. </vt:lpstr>
      <vt:lpstr>«Карельский фронт» август 1944 г. -  После прорыва обороны  на реке Свирь.      Военный корреспондент  собирает информацию  о боевых буднях солдат.</vt:lpstr>
      <vt:lpstr>Награды Мизинова А.И.</vt:lpstr>
      <vt:lpstr>Презентация PowerPoint</vt:lpstr>
      <vt:lpstr>Презентация PowerPoint</vt:lpstr>
      <vt:lpstr> Спасибо Всем, кто жизнь отдал, За Русь родную, за свободу, Кто страх забыл и воевал, Служа любимому народу.  Спасибо Вам, Ваш подвиг вечен, Пока жива моя страна, Вы в душах наших, В нашем сердце, Героев не забудем, Никогда!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 ГБОУ СОШ №19, г. Сызрани реализующее основную общеобразовательную программу дошкольного образования, -  «Детский сад», расположенного по адресу: 446010, Самарская область, г. Сызрань, ул. Гидротурбинная, д.34 </dc:title>
  <dc:creator>д</dc:creator>
  <cp:lastModifiedBy>д</cp:lastModifiedBy>
  <cp:revision>16</cp:revision>
  <dcterms:created xsi:type="dcterms:W3CDTF">2015-04-14T08:46:13Z</dcterms:created>
  <dcterms:modified xsi:type="dcterms:W3CDTF">2015-04-14T11:54:28Z</dcterms:modified>
</cp:coreProperties>
</file>